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3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3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603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1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158" userDrawn="1">
          <p15:clr>
            <a:srgbClr val="FBAE40"/>
          </p15:clr>
        </p15:guide>
        <p15:guide id="4" pos="5602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orient="horz" pos="417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71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B4A061B-9525-297B-E4B7-0FD82A1105E2}"/>
              </a:ext>
            </a:extLst>
          </p:cNvPr>
          <p:cNvSpPr/>
          <p:nvPr/>
        </p:nvSpPr>
        <p:spPr>
          <a:xfrm>
            <a:off x="250825" y="225424"/>
            <a:ext cx="8642350" cy="320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4000" b="1" dirty="0">
                <a:latin typeface="+mn-ea"/>
              </a:rPr>
              <a:t>第</a:t>
            </a:r>
            <a:r>
              <a:rPr kumimoji="1" lang="en-US" altLang="ja-JP" sz="4000" b="1" dirty="0">
                <a:latin typeface="+mn-ea"/>
              </a:rPr>
              <a:t>6</a:t>
            </a:r>
            <a:r>
              <a:rPr kumimoji="1" lang="ja-JP" altLang="en-US" sz="4000" b="1" dirty="0">
                <a:latin typeface="+mn-ea"/>
              </a:rPr>
              <a:t>回日本周産期麻酔科学会学術集会</a:t>
            </a:r>
            <a:endParaRPr kumimoji="1" lang="en-US" altLang="ja-JP" sz="4000" b="1" dirty="0">
              <a:latin typeface="+mn-ea"/>
            </a:endParaRPr>
          </a:p>
          <a:p>
            <a:pPr algn="ctr"/>
            <a:r>
              <a:rPr lang="en-US" altLang="ja-JP" sz="4400" b="1" dirty="0">
                <a:latin typeface="+mn-ea"/>
              </a:rPr>
              <a:t>COI</a:t>
            </a:r>
            <a:r>
              <a:rPr lang="ja-JP" altLang="en-US" sz="4400" b="1" dirty="0">
                <a:latin typeface="+mn-ea"/>
              </a:rPr>
              <a:t>開示</a:t>
            </a:r>
            <a:endParaRPr lang="en-US" altLang="ja-JP" sz="4400" b="1" dirty="0">
              <a:latin typeface="+mn-ea"/>
            </a:endParaRPr>
          </a:p>
          <a:p>
            <a:pPr algn="ctr"/>
            <a:endParaRPr kumimoji="1" lang="en-US" altLang="ja-JP" sz="3600" b="1" dirty="0">
              <a:latin typeface="+mn-ea"/>
            </a:endParaRPr>
          </a:p>
          <a:p>
            <a:pPr algn="ctr"/>
            <a:r>
              <a:rPr lang="ja-JP" altLang="en-US" sz="2800" b="1" dirty="0">
                <a:latin typeface="+mn-ea"/>
              </a:rPr>
              <a:t>発表者氏名：麻酔　太郎</a:t>
            </a:r>
            <a:endParaRPr kumimoji="1" lang="ja-JP" altLang="en-US" sz="2800" b="1" dirty="0">
              <a:latin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67CF1-969F-3471-3B45-290864BA7E78}"/>
              </a:ext>
            </a:extLst>
          </p:cNvPr>
          <p:cNvSpPr txBox="1"/>
          <p:nvPr/>
        </p:nvSpPr>
        <p:spPr>
          <a:xfrm>
            <a:off x="250824" y="3921072"/>
            <a:ext cx="8642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演題発表内容に関連し、発表者及び研究責任者に開示すべき</a:t>
            </a:r>
            <a:r>
              <a:rPr lang="en-US" altLang="ja-JP" sz="3600" dirty="0"/>
              <a:t>COI</a:t>
            </a:r>
            <a:r>
              <a:rPr lang="ja-JP" altLang="en-US" sz="3600" dirty="0"/>
              <a:t>関係にある企業等はありません。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1461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B4A061B-9525-297B-E4B7-0FD82A1105E2}"/>
              </a:ext>
            </a:extLst>
          </p:cNvPr>
          <p:cNvSpPr/>
          <p:nvPr/>
        </p:nvSpPr>
        <p:spPr>
          <a:xfrm>
            <a:off x="250825" y="225424"/>
            <a:ext cx="8642350" cy="320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4000" b="1" dirty="0">
                <a:latin typeface="+mn-ea"/>
              </a:rPr>
              <a:t>第</a:t>
            </a:r>
            <a:r>
              <a:rPr kumimoji="1" lang="en-US" altLang="ja-JP" sz="4000" b="1" dirty="0">
                <a:latin typeface="+mn-ea"/>
              </a:rPr>
              <a:t>6</a:t>
            </a:r>
            <a:r>
              <a:rPr kumimoji="1" lang="ja-JP" altLang="en-US" sz="4000" b="1" dirty="0">
                <a:latin typeface="+mn-ea"/>
              </a:rPr>
              <a:t>回日本周産期麻酔科学会学術集会</a:t>
            </a:r>
            <a:endParaRPr kumimoji="1" lang="en-US" altLang="ja-JP" sz="4000" b="1" dirty="0">
              <a:latin typeface="+mn-ea"/>
            </a:endParaRPr>
          </a:p>
          <a:p>
            <a:pPr algn="ctr"/>
            <a:r>
              <a:rPr lang="en-US" altLang="ja-JP" sz="4400" b="1" dirty="0">
                <a:latin typeface="+mn-ea"/>
              </a:rPr>
              <a:t>COI</a:t>
            </a:r>
            <a:r>
              <a:rPr lang="ja-JP" altLang="en-US" sz="4400" b="1" dirty="0">
                <a:latin typeface="+mn-ea"/>
              </a:rPr>
              <a:t>開示</a:t>
            </a:r>
            <a:endParaRPr lang="en-US" altLang="ja-JP" sz="4400" b="1" dirty="0">
              <a:latin typeface="+mn-ea"/>
            </a:endParaRPr>
          </a:p>
          <a:p>
            <a:pPr algn="ctr"/>
            <a:endParaRPr kumimoji="1" lang="en-US" altLang="ja-JP" sz="3600" b="1" dirty="0">
              <a:latin typeface="+mn-ea"/>
            </a:endParaRPr>
          </a:p>
          <a:p>
            <a:pPr algn="ctr"/>
            <a:r>
              <a:rPr lang="ja-JP" altLang="en-US" sz="2800" b="1" dirty="0">
                <a:latin typeface="+mn-ea"/>
              </a:rPr>
              <a:t>発表者氏名：麻酔　太郎</a:t>
            </a:r>
            <a:endParaRPr kumimoji="1" lang="ja-JP" altLang="en-US" sz="2800" b="1" dirty="0"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365D9D-F436-3E61-F96A-3D51EDA80762}"/>
              </a:ext>
            </a:extLst>
          </p:cNvPr>
          <p:cNvSpPr txBox="1"/>
          <p:nvPr/>
        </p:nvSpPr>
        <p:spPr>
          <a:xfrm>
            <a:off x="250825" y="3694663"/>
            <a:ext cx="86423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私の今回の演題に関連して、開示すべき</a:t>
            </a:r>
            <a:r>
              <a:rPr lang="en-US" altLang="ja-JP" sz="2400" dirty="0"/>
              <a:t>COI</a:t>
            </a:r>
            <a:r>
              <a:rPr lang="ja-JP" altLang="en-US" sz="2400" dirty="0"/>
              <a:t>は以下のとおりです。</a:t>
            </a:r>
            <a:endParaRPr lang="en-US" altLang="ja-JP" sz="2400" dirty="0"/>
          </a:p>
          <a:p>
            <a:r>
              <a:rPr kumimoji="1" lang="ja-JP" altLang="en-US" sz="2400" dirty="0"/>
              <a:t>　　研究費：●●製薬、</a:t>
            </a:r>
            <a:r>
              <a:rPr kumimoji="1" lang="en-US" altLang="ja-JP" sz="2400" dirty="0"/>
              <a:t>××</a:t>
            </a:r>
            <a:r>
              <a:rPr kumimoji="1" lang="ja-JP" altLang="en-US" sz="2400" dirty="0"/>
              <a:t>薬品工業</a:t>
            </a:r>
            <a:endParaRPr kumimoji="1" lang="en-US" altLang="ja-JP" sz="2400" dirty="0"/>
          </a:p>
          <a:p>
            <a:r>
              <a:rPr lang="ja-JP" altLang="en-US" sz="2400" dirty="0"/>
              <a:t>　　役員・顧問：△△社</a:t>
            </a:r>
            <a:endParaRPr lang="en-US" altLang="ja-JP" sz="2400" dirty="0"/>
          </a:p>
          <a:p>
            <a:r>
              <a:rPr kumimoji="1" lang="ja-JP" altLang="en-US" sz="2400" dirty="0"/>
              <a:t>　　株式：○○株式会社</a:t>
            </a:r>
            <a:endParaRPr kumimoji="1" lang="en-US" altLang="ja-JP" sz="2400" dirty="0"/>
          </a:p>
          <a:p>
            <a:r>
              <a:rPr lang="ja-JP" altLang="en-US" sz="2400" dirty="0"/>
              <a:t>　　講演料：●●薬品</a:t>
            </a:r>
            <a:endParaRPr lang="en-US" altLang="ja-JP" sz="2400" dirty="0"/>
          </a:p>
          <a:p>
            <a:r>
              <a:rPr kumimoji="1" lang="ja-JP" altLang="en-US" sz="2400" dirty="0"/>
              <a:t>　　原稿料：●●製薬</a:t>
            </a:r>
            <a:endParaRPr kumimoji="1" lang="en-US" altLang="ja-JP" sz="2400" dirty="0"/>
          </a:p>
          <a:p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00932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108</Words>
  <Application>Microsoft Office PowerPoint</Application>
  <PresentationFormat>画面に合わせる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ＭＳ Ｐゴシック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将朗</dc:creator>
  <cp:lastModifiedBy>printingokaze</cp:lastModifiedBy>
  <cp:revision>8</cp:revision>
  <dcterms:created xsi:type="dcterms:W3CDTF">2018-09-19T04:10:22Z</dcterms:created>
  <dcterms:modified xsi:type="dcterms:W3CDTF">2026-08-03T00:20:30Z</dcterms:modified>
</cp:coreProperties>
</file>